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96" d="100"/>
          <a:sy n="96" d="100"/>
        </p:scale>
        <p:origin x="258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6818815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294" y="203542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7-12, ночью порывы 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062143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9231" y="2230188"/>
            <a:ext cx="4657796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2026 года метеорологические условия будут способствовать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65707</TotalTime>
  <Words>601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7085</cp:revision>
  <cp:lastPrinted>2021-02-03T11:37:00Z</cp:lastPrinted>
  <dcterms:created xsi:type="dcterms:W3CDTF">2018-03-27T06:03:00Z</dcterms:created>
  <dcterms:modified xsi:type="dcterms:W3CDTF">2026-05-09T06:57:56Z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